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62" r:id="rId5"/>
    <p:sldId id="261"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CEC142E-629F-4172-AE8F-DCA08A2370ED}"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CEC142E-629F-4172-AE8F-DCA08A2370ED}"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CEC142E-629F-4172-AE8F-DCA08A2370ED}"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160586-447C-44C9-99D5-FA1EF4036D1D}" type="datetimeFigureOut">
              <a:rPr lang="en-US" smtClean="0"/>
              <a:t>10/19/2011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AF160586-447C-44C9-99D5-FA1EF4036D1D}" type="datetimeFigureOut">
              <a:rPr lang="en-US" smtClean="0"/>
              <a:t>10/19/2011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2CEC142E-629F-4172-AE8F-DCA08A2370ED}"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1" name="wind.wav"/>
          </p:stSnd>
        </p:sndAc>
      </p:transition>
    </mc:Choice>
    <mc:Fallback>
      <p:transition spd="slow">
        <p:fade/>
        <p:sndAc>
          <p:stSnd>
            <p:snd r:embed="rId1" name="wind.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F160586-447C-44C9-99D5-FA1EF4036D1D}" type="datetimeFigureOut">
              <a:rPr lang="en-US" smtClean="0"/>
              <a:t>10/19/2011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CEC142E-629F-4172-AE8F-DCA08A2370E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mc:AlternateContent xmlns:mc="http://schemas.openxmlformats.org/markup-compatibility/2006">
    <mc:Choice xmlns:p14="http://schemas.microsoft.com/office/powerpoint/2010/main" Requires="p14">
      <p:transition spd="slow" p14:dur="1600">
        <p14:prism isContent="1" isInverted="1"/>
        <p:sndAc>
          <p:stSnd>
            <p:snd r:embed="rId13" name="wind.wav"/>
          </p:stSnd>
        </p:sndAc>
      </p:transition>
    </mc:Choice>
    <mc:Fallback>
      <p:transition spd="slow">
        <p:fade/>
        <p:sndAc>
          <p:stSnd>
            <p:snd r:embed="rId13" name="wind.wav"/>
          </p:stSnd>
        </p:sndAc>
      </p:transition>
    </mc:Fallback>
  </mc:AlternateConten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Natural_language"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ask.com/"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ask.com/ref?o=102280&amp;l=dir&amp;qsrc=321" TargetMode="External"/><Relationship Id="rId3" Type="http://schemas.openxmlformats.org/officeDocument/2006/relationships/hyperlink" Target="http://www.ask.com/answers/browse?o=102280&amp;l=dir&amp;qsrc=321" TargetMode="External"/><Relationship Id="rId7" Type="http://schemas.openxmlformats.org/officeDocument/2006/relationships/hyperlink" Target="http://www.ask.com/local?o=102280&amp;l=dir&amp;qsrc=321" TargetMode="External"/><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hyperlink" Target="http://www.ask.com/videos?o=102280&amp;l=dir&amp;qsrc=321" TargetMode="External"/><Relationship Id="rId5" Type="http://schemas.openxmlformats.org/officeDocument/2006/relationships/hyperlink" Target="http://www.ask.com/news?o=102280&amp;l=dir&amp;qsrc=321" TargetMode="External"/><Relationship Id="rId4" Type="http://schemas.openxmlformats.org/officeDocument/2006/relationships/hyperlink" Target="http://www.ask.com/pictures?o=102280&amp;l=dir&amp;qsrc=321" TargetMode="Externa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772400" cy="1470025"/>
          </a:xfrm>
        </p:spPr>
        <p:txBody>
          <a:bodyPr>
            <a:normAutofit/>
          </a:bodyPr>
          <a:lstStyle/>
          <a:p>
            <a:r>
              <a:rPr lang="en-US" sz="8000" dirty="0" smtClean="0">
                <a:solidFill>
                  <a:srgbClr val="C00000"/>
                </a:solidFill>
              </a:rPr>
              <a:t>ASK.COM</a:t>
            </a:r>
            <a:endParaRPr lang="en-US" sz="8000" dirty="0">
              <a:solidFill>
                <a:srgbClr val="C00000"/>
              </a:solidFill>
            </a:endParaRPr>
          </a:p>
        </p:txBody>
      </p:sp>
      <p:sp>
        <p:nvSpPr>
          <p:cNvPr id="3" name="Subtitle 2"/>
          <p:cNvSpPr>
            <a:spLocks noGrp="1"/>
          </p:cNvSpPr>
          <p:nvPr>
            <p:ph type="subTitle" idx="1"/>
          </p:nvPr>
        </p:nvSpPr>
        <p:spPr/>
        <p:txBody>
          <a:bodyPr>
            <a:normAutofit fontScale="47500" lnSpcReduction="20000"/>
          </a:bodyPr>
          <a:lstStyle/>
          <a:p>
            <a:pPr algn="l"/>
            <a:r>
              <a:rPr lang="en-US" sz="5100" dirty="0" smtClean="0">
                <a:solidFill>
                  <a:schemeClr val="tx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Allows users to </a:t>
            </a:r>
            <a:r>
              <a:rPr lang="en-US" sz="5100" b="1" i="1" dirty="0" smtClean="0">
                <a:solidFill>
                  <a:schemeClr val="tx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ask</a:t>
            </a:r>
            <a:r>
              <a:rPr lang="en-US" sz="5100" dirty="0" smtClean="0">
                <a:solidFill>
                  <a:schemeClr val="tx1"/>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 a question in plain English, confirms the question, then takes them to one web site that answers the question.</a:t>
            </a:r>
            <a:r>
              <a:rPr lang="en-US" sz="2000" dirty="0" smtClean="0">
                <a:effectLst/>
              </a:rPr>
              <a:t/>
            </a:r>
            <a:br>
              <a:rPr lang="en-US" sz="2000" dirty="0" smtClean="0">
                <a:effectLst/>
              </a:rPr>
            </a:br>
            <a:endParaRPr lang="en-US" sz="2000" dirty="0">
              <a:solidFill>
                <a:schemeClr val="tx1"/>
              </a:solidFill>
            </a:endParaRPr>
          </a:p>
        </p:txBody>
      </p:sp>
    </p:spTree>
    <p:extLst>
      <p:ext uri="{BB962C8B-B14F-4D97-AF65-F5344CB8AC3E}">
        <p14:creationId xmlns:p14="http://schemas.microsoft.com/office/powerpoint/2010/main" val="337580476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The original idea behind Ask.com was to allow users to get answers to questions posed in everyday, </a:t>
            </a:r>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3" tooltip="Natural language"/>
              </a:rPr>
              <a:t>natural language</a:t>
            </a:r>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 as well as traditional keyword searching. The current Ask.com still supports this, with added support for math, dictionary, and conversion questions</a:t>
            </a:r>
            <a:endParaRPr lang="en-US"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841837569"/>
      </p:ext>
    </p:extLst>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One of the many reasons why Ask.com is so appealing to people is because when you go through all the other search engines, you usually find answers that you may not understand. This becomes frustrating and tiring.  In Ask.com the questions and answers are readable to most people making it easier and fun to search. </a:t>
            </a:r>
            <a:endParaRPr lang="en-US"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95632794"/>
      </p:ext>
    </p:extLst>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smtClean="0">
                <a:latin typeface="Verdana" pitchFamily="34" charset="0"/>
                <a:ea typeface="Verdana" pitchFamily="34" charset="0"/>
                <a:cs typeface="Verdana" pitchFamily="34" charset="0"/>
                <a:hlinkClick r:id="rId3"/>
              </a:rPr>
              <a:t>Begin by typing </a:t>
            </a:r>
          </a:p>
          <a:p>
            <a:pPr marL="0" indent="0">
              <a:buNone/>
            </a:pPr>
            <a:r>
              <a:rPr lang="en-US" sz="7200" dirty="0" smtClean="0">
                <a:latin typeface="Verdana" pitchFamily="34" charset="0"/>
                <a:ea typeface="Verdana" pitchFamily="34" charset="0"/>
                <a:cs typeface="Verdana" pitchFamily="34" charset="0"/>
                <a:hlinkClick r:id="rId3"/>
              </a:rPr>
              <a:t>www.ask.com</a:t>
            </a:r>
            <a:r>
              <a:rPr lang="en-US" sz="8800" dirty="0" smtClean="0">
                <a:latin typeface="Verdana" pitchFamily="34" charset="0"/>
                <a:ea typeface="Verdana" pitchFamily="34" charset="0"/>
                <a:cs typeface="Verdana" pitchFamily="34" charset="0"/>
              </a:rPr>
              <a:t> </a:t>
            </a:r>
            <a:endParaRPr lang="en-US" sz="88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756597771"/>
      </p:ext>
    </p:extLst>
  </p:cSld>
  <p:clrMapOvr>
    <a:masterClrMapping/>
  </p:clrMapOvr>
  <mc:AlternateContent xmlns:mc="http://schemas.openxmlformats.org/markup-compatibility/2006">
    <mc:Choice xmlns:p14="http://schemas.microsoft.com/office/powerpoint/2010/main" Requires="p14">
      <p:transition spd="slow" p14:dur="2000">
        <p14:prism isContent="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FF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Other features:</a:t>
            </a:r>
            <a:endParaRPr lang="en-US" sz="4800" b="1" dirty="0">
              <a:solidFill>
                <a:srgbClr val="FF00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p:txBody>
          <a:bodyPr>
            <a:normAutofit/>
          </a:bodyPr>
          <a:lstStyle/>
          <a:p>
            <a:r>
              <a:rPr lang="en-US" dirty="0" smtClean="0">
                <a:solidFill>
                  <a:srgbClr val="FFFFFF"/>
                </a:solidFill>
                <a:effectLst/>
              </a:rPr>
              <a:t>Search the Web</a:t>
            </a:r>
          </a:p>
          <a:p>
            <a:r>
              <a:rPr lang="en-US" u="sng" strike="noStrike"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3"/>
              </a:rPr>
              <a:t>Q&amp;A Community</a:t>
            </a:r>
          </a:p>
          <a:p>
            <a:r>
              <a:rPr lang="en-US" b="0" u="sng" strike="noStrike"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4"/>
              </a:rPr>
              <a:t>Images</a:t>
            </a:r>
          </a:p>
          <a:p>
            <a:r>
              <a:rPr lang="en-US" b="0" u="sng" strike="noStrike"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5"/>
              </a:rPr>
              <a:t>News</a:t>
            </a:r>
          </a:p>
          <a:p>
            <a:r>
              <a:rPr lang="en-US" b="0" u="sng" strike="noStrike"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6"/>
              </a:rPr>
              <a:t>Videos</a:t>
            </a:r>
          </a:p>
          <a:p>
            <a:r>
              <a:rPr lang="en-US" b="0" u="sng" strike="noStrike"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7"/>
              </a:rPr>
              <a:t>Local</a:t>
            </a:r>
          </a:p>
          <a:p>
            <a:r>
              <a:rPr lang="en-US" b="0" u="sng" strike="noStrike"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hlinkClick r:id="rId8"/>
              </a:rPr>
              <a:t>Reference</a:t>
            </a:r>
          </a:p>
          <a:p>
            <a:endParaRPr lang="en-US" dirty="0"/>
          </a:p>
        </p:txBody>
      </p:sp>
    </p:spTree>
    <p:extLst>
      <p:ext uri="{BB962C8B-B14F-4D97-AF65-F5344CB8AC3E}">
        <p14:creationId xmlns:p14="http://schemas.microsoft.com/office/powerpoint/2010/main" val="88961297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FF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Cool feature:</a:t>
            </a:r>
            <a:endParaRPr lang="en-US" sz="4800" dirty="0">
              <a:solidFill>
                <a:srgbClr val="FF00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3" name="Content Placeholder 2"/>
          <p:cNvSpPr>
            <a:spLocks noGrp="1"/>
          </p:cNvSpPr>
          <p:nvPr>
            <p:ph idx="1"/>
          </p:nvPr>
        </p:nvSpPr>
        <p:spPr/>
        <p:txBody>
          <a:bodyPr>
            <a:normAutofit/>
          </a:bodyPr>
          <a:lstStyle/>
          <a:p>
            <a:r>
              <a:rPr lang="en-US" sz="2800" b="1"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Ask Kids</a:t>
            </a:r>
            <a:r>
              <a:rPr lang="en-US" sz="2800"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 is a search engine designed exclusively for young people ages 6 to 12. It's a free, safe, fun way for kids and their parents to quickly and easily research school topics like science, math, geography, language arts, and history in a search environment that's safer and more age-appropriate than traditional, adult search engines.</a:t>
            </a:r>
            <a:endParaRPr lang="en-US" sz="2800"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791806338"/>
      </p:ext>
    </p:extLst>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800" dirty="0" smtClean="0">
                <a:effectLst>
                  <a:outerShdw blurRad="38100" dist="38100" dir="2700000" algn="tl">
                    <a:srgbClr val="000000">
                      <a:alpha val="43137"/>
                    </a:srgbClr>
                  </a:outerShdw>
                </a:effectLst>
                <a:latin typeface="Verdana" pitchFamily="34" charset="0"/>
                <a:ea typeface="Verdana" pitchFamily="34" charset="0"/>
                <a:cs typeface="Verdana" pitchFamily="34" charset="0"/>
              </a:rPr>
              <a:t>Now you give it a try and any question!</a:t>
            </a:r>
            <a:endParaRPr lang="en-US" sz="2800" dirty="0">
              <a:effectLst>
                <a:outerShdw blurRad="38100" dist="38100" dir="2700000" algn="tl">
                  <a:srgbClr val="000000">
                    <a:alpha val="43137"/>
                  </a:srgbClr>
                </a:outerShdw>
              </a:effectLst>
              <a:latin typeface="Verdana" pitchFamily="34" charset="0"/>
              <a:ea typeface="Verdana" pitchFamily="34" charset="0"/>
              <a:cs typeface="Verdana"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8988" y="2509838"/>
            <a:ext cx="2486025"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1312" y="4341236"/>
            <a:ext cx="3381375"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8712693"/>
      </p:ext>
    </p:extLst>
  </p:cSld>
  <p:clrMapOvr>
    <a:masterClrMapping/>
  </p:clrMapOvr>
  <mc:AlternateContent xmlns:mc="http://schemas.openxmlformats.org/markup-compatibility/2006">
    <mc:Choice xmlns:p14="http://schemas.microsoft.com/office/powerpoint/2010/main" Requires="p14">
      <p:transition spd="slow" p14:dur="1600">
        <p14:prism isContent="1" isInverted="1"/>
        <p:sndAc>
          <p:stSnd>
            <p:snd r:embed="rId2" name="wind.wav"/>
          </p:stSnd>
        </p:sndAc>
      </p:transition>
    </mc:Choice>
    <mc:Fallback>
      <p:transition spd="slow">
        <p:fade/>
        <p:sndAc>
          <p:stSnd>
            <p:snd r:embed="rId2" name="wind.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95</TotalTime>
  <Words>226</Words>
  <Application>Microsoft Office PowerPoint</Application>
  <PresentationFormat>On-screen Show (4:3)</PresentationFormat>
  <Paragraphs>17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ASK.COM</vt:lpstr>
      <vt:lpstr>PowerPoint Presentation</vt:lpstr>
      <vt:lpstr>PowerPoint Presentation</vt:lpstr>
      <vt:lpstr>PowerPoint Presentation</vt:lpstr>
      <vt:lpstr>Other features:</vt:lpstr>
      <vt:lpstr>Cool feature: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ASK.COM</dc:title>
  <dc:creator>Yolanda Guante</dc:creator>
  <cp:lastModifiedBy>Yolanda Guante</cp:lastModifiedBy>
  <cp:revision>9</cp:revision>
  <dcterms:created xsi:type="dcterms:W3CDTF">2011-10-18T16:01:43Z</dcterms:created>
  <dcterms:modified xsi:type="dcterms:W3CDTF">2011-10-19T16:46:19Z</dcterms:modified>
</cp:coreProperties>
</file>